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sldIdLst>
    <p:sldId id="531" r:id="rId5"/>
    <p:sldId id="619" r:id="rId6"/>
    <p:sldId id="2434" r:id="rId7"/>
    <p:sldId id="2436" r:id="rId8"/>
    <p:sldId id="2437" r:id="rId9"/>
    <p:sldId id="618" r:id="rId10"/>
    <p:sldId id="2438" r:id="rId11"/>
    <p:sldId id="2439" r:id="rId12"/>
    <p:sldId id="624" r:id="rId13"/>
    <p:sldId id="2435" r:id="rId14"/>
    <p:sldId id="2432" r:id="rId15"/>
    <p:sldId id="243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3" autoAdjust="0"/>
  </p:normalViewPr>
  <p:slideViewPr>
    <p:cSldViewPr snapToGrid="0" showGuides="1">
      <p:cViewPr varScale="1">
        <p:scale>
          <a:sx n="110" d="100"/>
          <a:sy n="110" d="100"/>
        </p:scale>
        <p:origin x="576" y="102"/>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14897116868025084"/>
          <c:y val="5.185187060620637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9613311695"/>
          <c:y val="0.22199154366154392"/>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accent6">
                  <a:lumMod val="6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2.854240548175753E-2"/>
          <c:y val="0.77370061861238404"/>
          <c:w val="0.9050900603073470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70A3-6847-4770-BAE0-862438C62089}" type="datetimeFigureOut">
              <a:rPr lang="en-US" smtClean="0"/>
              <a:t>10/30/2018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109BC-39F4-43B1-850C-D5EB0E6480C8}" type="slidenum">
              <a:rPr lang="en-US" smtClean="0"/>
              <a:t>‹#›</a:t>
            </a:fld>
            <a:endParaRPr lang="en-US"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a:t>
            </a:fld>
            <a:endParaRPr lang="en-US" dirty="0"/>
          </a:p>
        </p:txBody>
      </p:sp>
    </p:spTree>
    <p:extLst>
      <p:ext uri="{BB962C8B-B14F-4D97-AF65-F5344CB8AC3E}">
        <p14:creationId xmlns:p14="http://schemas.microsoft.com/office/powerpoint/2010/main" val="207645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5" name="Номер слайда 21"/>
          <p:cNvSpPr>
            <a:spLocks noGrp="1"/>
          </p:cNvSpPr>
          <p:nvPr>
            <p:ph type="sldNum" sz="quarter" idx="4"/>
          </p:nvPr>
        </p:nvSpPr>
        <p:spPr>
          <a:xfrm>
            <a:off x="10919584"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8" name="Oval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0" name="Oval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a:r>
              <a:rPr lang="en-US" dirty="0"/>
              <a:t>CLICK TO EDIT MASTER SUBTITLE STYLE</a:t>
            </a:r>
          </a:p>
        </p:txBody>
      </p:sp>
      <p:sp>
        <p:nvSpPr>
          <p:cNvPr id="3" name="Footer Placeholder 2">
            <a:extLst>
              <a:ext uri="{FF2B5EF4-FFF2-40B4-BE49-F238E27FC236}">
                <a16:creationId xmlns:a16="http://schemas.microsoft.com/office/drawing/2014/main" id="{9A62AD9C-23AB-4D2F-942C-1DA6A7493D5B}"/>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9666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anchor="b"/>
          <a:lstStyle>
            <a:lvl1pPr>
              <a:defRPr sz="32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594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6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34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8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1104900" y="1"/>
            <a:ext cx="7583700" cy="6858001"/>
          </a:xfrm>
          <a:custGeom>
            <a:avLst/>
            <a:gdLst>
              <a:gd name="connsiteX0" fmla="*/ 0 w 7583700"/>
              <a:gd name="connsiteY0" fmla="*/ 0 h 6858001"/>
              <a:gd name="connsiteX1" fmla="*/ 2537926 w 7583700"/>
              <a:gd name="connsiteY1" fmla="*/ 0 h 6858001"/>
              <a:gd name="connsiteX2" fmla="*/ 2847001 w 7583700"/>
              <a:gd name="connsiteY2" fmla="*/ 138995 h 6858001"/>
              <a:gd name="connsiteX3" fmla="*/ 7582790 w 7583700"/>
              <a:gd name="connsiteY3" fmla="*/ 6846094 h 6858001"/>
              <a:gd name="connsiteX4" fmla="*/ 7583700 w 7583700"/>
              <a:gd name="connsiteY4" fmla="*/ 6858001 h 6858001"/>
              <a:gd name="connsiteX5" fmla="*/ 0 w 75837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700" h="6858001">
                <a:moveTo>
                  <a:pt x="0" y="0"/>
                </a:moveTo>
                <a:lnTo>
                  <a:pt x="2537926" y="0"/>
                </a:lnTo>
                <a:lnTo>
                  <a:pt x="2847001" y="138995"/>
                </a:lnTo>
                <a:cubicBezTo>
                  <a:pt x="5428994" y="1376579"/>
                  <a:pt x="7280340" y="3883594"/>
                  <a:pt x="7582790" y="6846094"/>
                </a:cubicBezTo>
                <a:lnTo>
                  <a:pt x="7583700" y="6858001"/>
                </a:lnTo>
                <a:lnTo>
                  <a:pt x="0" y="6858001"/>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6" name="Текст 7">
            <a:extLst>
              <a:ext uri="{FF2B5EF4-FFF2-40B4-BE49-F238E27FC236}">
                <a16:creationId xmlns:a16="http://schemas.microsoft.com/office/drawing/2014/main" id="{D92F0F3B-16BB-4489-BB21-65F40B4AE170}"/>
              </a:ext>
            </a:extLst>
          </p:cNvPr>
          <p:cNvSpPr>
            <a:spLocks noGrp="1"/>
          </p:cNvSpPr>
          <p:nvPr>
            <p:ph type="body" sz="quarter" idx="70"/>
          </p:nvPr>
        </p:nvSpPr>
        <p:spPr>
          <a:xfrm>
            <a:off x="7239001" y="931169"/>
            <a:ext cx="4393296" cy="1338061"/>
          </a:xfrm>
        </p:spPr>
        <p:txBody>
          <a:bodyPr tIns="0" bIns="0" anchor="b" anchorCtr="0">
            <a:noAutofit/>
          </a:bodyPr>
          <a:lstStyle>
            <a:lvl1pPr marL="0" indent="0" algn="ctr">
              <a:lnSpc>
                <a:spcPct val="100000"/>
              </a:lnSpc>
              <a:spcBef>
                <a:spcPts val="0"/>
              </a:spcBef>
              <a:buNone/>
              <a:defRPr sz="3600" b="0"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a:t>Edit Master text styles</a:t>
            </a:r>
          </a:p>
        </p:txBody>
      </p:sp>
      <p:sp>
        <p:nvSpPr>
          <p:cNvPr id="7" name="Freeform 27">
            <a:extLst>
              <a:ext uri="{FF2B5EF4-FFF2-40B4-BE49-F238E27FC236}">
                <a16:creationId xmlns:a16="http://schemas.microsoft.com/office/drawing/2014/main" id="{1F9BD45B-C63D-416A-B4BE-874469C7A33E}"/>
              </a:ext>
            </a:extLst>
          </p:cNvPr>
          <p:cNvSpPr/>
          <p:nvPr userDrawn="1"/>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Freeform: Shape 7">
            <a:extLst>
              <a:ext uri="{FF2B5EF4-FFF2-40B4-BE49-F238E27FC236}">
                <a16:creationId xmlns:a16="http://schemas.microsoft.com/office/drawing/2014/main" id="{94EBA745-0612-4E63-904D-28C1814173B3}"/>
              </a:ext>
            </a:extLst>
          </p:cNvPr>
          <p:cNvSpPr/>
          <p:nvPr userDrawn="1"/>
        </p:nvSpPr>
        <p:spPr>
          <a:xfrm rot="10800000">
            <a:off x="9680853" y="6171304"/>
            <a:ext cx="2511147" cy="686695"/>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4A07D89-63CD-43EE-B1E4-7D0647743842}"/>
              </a:ext>
            </a:extLst>
          </p:cNvPr>
          <p:cNvSpPr/>
          <p:nvPr userDrawn="1"/>
        </p:nvSpPr>
        <p:spPr>
          <a:xfrm>
            <a:off x="10957868" y="469760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3341AF09-FA4B-42FD-B2E1-9CE324444D10}"/>
              </a:ext>
            </a:extLst>
          </p:cNvPr>
          <p:cNvSpPr/>
          <p:nvPr userDrawn="1"/>
        </p:nvSpPr>
        <p:spPr>
          <a:xfrm>
            <a:off x="883443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Text Placeholder 2">
            <a:extLst>
              <a:ext uri="{FF2B5EF4-FFF2-40B4-BE49-F238E27FC236}">
                <a16:creationId xmlns:a16="http://schemas.microsoft.com/office/drawing/2014/main" id="{EDF14A51-F696-4A12-9467-1EE825414B5E}"/>
              </a:ext>
            </a:extLst>
          </p:cNvPr>
          <p:cNvSpPr>
            <a:spLocks noGrp="1"/>
          </p:cNvSpPr>
          <p:nvPr>
            <p:ph type="body" idx="71" hasCustomPrompt="1"/>
          </p:nvPr>
        </p:nvSpPr>
        <p:spPr>
          <a:xfrm>
            <a:off x="7239001" y="2280573"/>
            <a:ext cx="4393295" cy="465997"/>
          </a:xfrm>
        </p:spPr>
        <p:txBody>
          <a:bodyPr>
            <a:noAutofit/>
          </a:bodyPr>
          <a:lstStyle>
            <a:lvl1pPr marL="0" indent="0" algn="ctr">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Title 2" hidden="1">
            <a:extLst>
              <a:ext uri="{FF2B5EF4-FFF2-40B4-BE49-F238E27FC236}">
                <a16:creationId xmlns:a16="http://schemas.microsoft.com/office/drawing/2014/main" id="{6A57A924-A6D5-4ACD-B1F0-01BED4BF9DF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0070072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omparison with Images">
    <p:spTree>
      <p:nvGrpSpPr>
        <p:cNvPr id="1" name=""/>
        <p:cNvGrpSpPr/>
        <p:nvPr/>
      </p:nvGrpSpPr>
      <p:grpSpPr>
        <a:xfrm>
          <a:off x="0" y="0"/>
          <a:ext cx="0" cy="0"/>
          <a:chOff x="0" y="0"/>
          <a:chExt cx="0" cy="0"/>
        </a:xfrm>
      </p:grpSpPr>
      <p:sp>
        <p:nvSpPr>
          <p:cNvPr id="38" name="Picture Placeholder 24">
            <a:extLst>
              <a:ext uri="{FF2B5EF4-FFF2-40B4-BE49-F238E27FC236}">
                <a16:creationId xmlns:a16="http://schemas.microsoft.com/office/drawing/2014/main" id="{099F6EE0-0ECC-4BF4-81EC-F8B712B6FA8C}"/>
              </a:ext>
            </a:extLst>
          </p:cNvPr>
          <p:cNvSpPr>
            <a:spLocks noGrp="1"/>
          </p:cNvSpPr>
          <p:nvPr>
            <p:ph type="pic" sz="quarter" idx="105" hasCustomPrompt="1"/>
          </p:nvPr>
        </p:nvSpPr>
        <p:spPr>
          <a:xfrm>
            <a:off x="7968655"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47" name="Oval 46"/>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8" name="Oval 47"/>
          <p:cNvSpPr/>
          <p:nvPr/>
        </p:nvSpPr>
        <p:spPr>
          <a:xfrm>
            <a:off x="1099631"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6" name="Picture Placeholder 24"/>
          <p:cNvSpPr>
            <a:spLocks noGrp="1"/>
          </p:cNvSpPr>
          <p:nvPr>
            <p:ph type="pic" sz="quarter" idx="104" hasCustomPrompt="1"/>
          </p:nvPr>
        </p:nvSpPr>
        <p:spPr>
          <a:xfrm>
            <a:off x="2455922"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31" name="Text Placeholder 3">
            <a:extLst>
              <a:ext uri="{FF2B5EF4-FFF2-40B4-BE49-F238E27FC236}">
                <a16:creationId xmlns:a16="http://schemas.microsoft.com/office/drawing/2014/main" id="{9E7F9AFC-1AA3-41EE-B9CF-8C208FD278B8}"/>
              </a:ext>
            </a:extLst>
          </p:cNvPr>
          <p:cNvSpPr>
            <a:spLocks noGrp="1"/>
          </p:cNvSpPr>
          <p:nvPr>
            <p:ph type="body" sz="half" idx="2"/>
          </p:nvPr>
        </p:nvSpPr>
        <p:spPr>
          <a:xfrm>
            <a:off x="1099632"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Текст 7">
            <a:extLst>
              <a:ext uri="{FF2B5EF4-FFF2-40B4-BE49-F238E27FC236}">
                <a16:creationId xmlns:a16="http://schemas.microsoft.com/office/drawing/2014/main" id="{3914CF55-8C39-482F-A85C-6686F1BF80D0}"/>
              </a:ext>
            </a:extLst>
          </p:cNvPr>
          <p:cNvSpPr>
            <a:spLocks noGrp="1"/>
          </p:cNvSpPr>
          <p:nvPr>
            <p:ph type="body" sz="quarter" idx="106" hasCustomPrompt="1"/>
          </p:nvPr>
        </p:nvSpPr>
        <p:spPr>
          <a:xfrm>
            <a:off x="6612364" y="2823082"/>
            <a:ext cx="4979928" cy="605918"/>
          </a:xfrm>
        </p:spPr>
        <p:txBody>
          <a:bodyPr tIns="0" bIns="0" anchor="ctr" anchorCtr="0">
            <a:noAutofit/>
          </a:bodyPr>
          <a:lstStyle>
            <a:lvl1pPr algn="ctr">
              <a:lnSpc>
                <a:spcPct val="100000"/>
              </a:lnSpc>
              <a:spcBef>
                <a:spcPts val="0"/>
              </a:spcBef>
              <a:defRPr sz="1800" b="0" cap="all"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dirty="0"/>
              <a:t>WRITE TITLE HERE</a:t>
            </a:r>
          </a:p>
        </p:txBody>
      </p:sp>
      <p:sp>
        <p:nvSpPr>
          <p:cNvPr id="41" name="Text Placeholder 3">
            <a:extLst>
              <a:ext uri="{FF2B5EF4-FFF2-40B4-BE49-F238E27FC236}">
                <a16:creationId xmlns:a16="http://schemas.microsoft.com/office/drawing/2014/main" id="{7D73FC3A-EB30-4FD3-B2A9-9E6A7F62BB97}"/>
              </a:ext>
            </a:extLst>
          </p:cNvPr>
          <p:cNvSpPr>
            <a:spLocks noGrp="1"/>
          </p:cNvSpPr>
          <p:nvPr>
            <p:ph type="body" sz="half" idx="107"/>
          </p:nvPr>
        </p:nvSpPr>
        <p:spPr>
          <a:xfrm>
            <a:off x="6612365"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2" name="Freeform: Shape 41">
            <a:extLst>
              <a:ext uri="{FF2B5EF4-FFF2-40B4-BE49-F238E27FC236}">
                <a16:creationId xmlns:a16="http://schemas.microsoft.com/office/drawing/2014/main" id="{07C33C9A-D7E8-4C10-B4DD-F1B8B3CAF4D7}"/>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669BDAC-80FA-43B7-AF04-AC360CBD9C88}"/>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CB0A3E-9615-4403-8894-873513E49039}"/>
              </a:ext>
            </a:extLst>
          </p:cNvPr>
          <p:cNvSpPr>
            <a:spLocks noGrp="1"/>
          </p:cNvSpPr>
          <p:nvPr>
            <p:ph type="title" hasCustomPrompt="1"/>
          </p:nvPr>
        </p:nvSpPr>
        <p:spPr>
          <a:xfrm>
            <a:off x="1099631" y="2825496"/>
            <a:ext cx="4983480" cy="603504"/>
          </a:xfrm>
        </p:spPr>
        <p:txBody>
          <a:bodyPr vert="horz" lIns="91440" tIns="0" rIns="91440" bIns="0" rtlCol="0" anchor="ctr" anchorCtr="0">
            <a:noAutofit/>
          </a:bodyPr>
          <a:lstStyle>
            <a:lvl1pPr algn="ctr">
              <a:defRPr lang="en-US" sz="1800" b="0" cap="all" baseline="0" dirty="0">
                <a:solidFill>
                  <a:schemeClr val="tx1">
                    <a:lumMod val="85000"/>
                    <a:lumOff val="15000"/>
                  </a:schemeClr>
                </a:solidFill>
                <a:ea typeface="+mn-ea"/>
                <a:cs typeface="+mn-cs"/>
              </a:defRPr>
            </a:lvl1pPr>
          </a:lstStyle>
          <a:p>
            <a:pPr marL="228600" lvl="0" indent="-228600" algn="ctr">
              <a:lnSpc>
                <a:spcPct val="100000"/>
              </a:lnSpc>
              <a:spcBef>
                <a:spcPts val="0"/>
              </a:spcBef>
              <a:buFont typeface="Arial" panose="020B0604020202020204" pitchFamily="34" charset="0"/>
              <a:buChar char="•"/>
            </a:pPr>
            <a:r>
              <a:rPr lang="en-US" dirty="0"/>
              <a:t>WRITE TITLE HERE</a:t>
            </a:r>
          </a:p>
        </p:txBody>
      </p:sp>
    </p:spTree>
    <p:extLst>
      <p:ext uri="{BB962C8B-B14F-4D97-AF65-F5344CB8AC3E}">
        <p14:creationId xmlns:p14="http://schemas.microsoft.com/office/powerpoint/2010/main" val="23759549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0E54A15-983A-490F-A7FB-0881E0C810F7}"/>
              </a:ext>
            </a:extLst>
          </p:cNvPr>
          <p:cNvSpPr/>
          <p:nvPr userDrawn="1"/>
        </p:nvSpPr>
        <p:spPr>
          <a:xfrm>
            <a:off x="5428096" y="0"/>
            <a:ext cx="6763905" cy="6858000"/>
          </a:xfrm>
          <a:custGeom>
            <a:avLst/>
            <a:gdLst>
              <a:gd name="connsiteX0" fmla="*/ 1 w 6763905"/>
              <a:gd name="connsiteY0" fmla="*/ 0 h 6858000"/>
              <a:gd name="connsiteX1" fmla="*/ 6763905 w 6763905"/>
              <a:gd name="connsiteY1" fmla="*/ 0 h 6858000"/>
              <a:gd name="connsiteX2" fmla="*/ 6763905 w 6763905"/>
              <a:gd name="connsiteY2" fmla="*/ 6858000 h 6858000"/>
              <a:gd name="connsiteX3" fmla="*/ 0 w 6763905"/>
              <a:gd name="connsiteY3" fmla="*/ 6858000 h 6858000"/>
              <a:gd name="connsiteX4" fmla="*/ 154196 w 6763905"/>
              <a:gd name="connsiteY4" fmla="*/ 6697120 h 6858000"/>
              <a:gd name="connsiteX5" fmla="*/ 1423557 w 6763905"/>
              <a:gd name="connsiteY5" fmla="*/ 3429000 h 6858000"/>
              <a:gd name="connsiteX6" fmla="*/ 154196 w 6763905"/>
              <a:gd name="connsiteY6" fmla="*/ 160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3905" h="6858000">
                <a:moveTo>
                  <a:pt x="1" y="0"/>
                </a:moveTo>
                <a:lnTo>
                  <a:pt x="6763905" y="0"/>
                </a:lnTo>
                <a:lnTo>
                  <a:pt x="6763905" y="6858000"/>
                </a:lnTo>
                <a:lnTo>
                  <a:pt x="0" y="6858000"/>
                </a:lnTo>
                <a:lnTo>
                  <a:pt x="154196" y="6697120"/>
                </a:lnTo>
                <a:cubicBezTo>
                  <a:pt x="942872" y="5833950"/>
                  <a:pt x="1423557" y="4687315"/>
                  <a:pt x="1423557" y="3429000"/>
                </a:cubicBezTo>
                <a:cubicBezTo>
                  <a:pt x="1423557" y="2170685"/>
                  <a:pt x="942872" y="1024050"/>
                  <a:pt x="154196" y="1608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296150" y="1036565"/>
            <a:ext cx="4514851" cy="573989"/>
          </a:xfrm>
          <a:prstGeom prst="rect">
            <a:avLst/>
          </a:prstGeom>
        </p:spPr>
        <p:txBody>
          <a:bodyPr lIns="0" rIns="0">
            <a:noAutofit/>
          </a:bodyPr>
          <a:lstStyle>
            <a:lvl1pPr>
              <a:defRPr sz="3200" spc="300">
                <a:solidFill>
                  <a:schemeClr val="bg1"/>
                </a:solidFill>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296150" y="2296952"/>
            <a:ext cx="4514851" cy="3779998"/>
          </a:xfrm>
        </p:spPr>
        <p:txBody>
          <a:bodyPr lIns="0" rIns="0">
            <a:normAutofit/>
          </a:bodyPr>
          <a:lstStyle>
            <a:lvl1pPr>
              <a:lnSpc>
                <a:spcPct val="150000"/>
              </a:lnSpc>
              <a:defRPr sz="14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326300" y="1675127"/>
            <a:ext cx="4484700" cy="407670"/>
          </a:xfrm>
        </p:spPr>
        <p:txBody>
          <a:bodyPr lIns="0" rIns="0">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1104901" y="518740"/>
            <a:ext cx="4991099" cy="5924550"/>
          </a:xfrm>
        </p:spPr>
        <p:txBody>
          <a:bodyPr>
            <a:normAutofit/>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2" name="Номер слайда 21">
            <a:extLst>
              <a:ext uri="{FF2B5EF4-FFF2-40B4-BE49-F238E27FC236}">
                <a16:creationId xmlns:a16="http://schemas.microsoft.com/office/drawing/2014/main" id="{2AD04D12-2503-45DD-8909-074A5644588E}"/>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a:t>
            </a:fld>
            <a:endParaRPr lang="en-US" sz="1000" dirty="0">
              <a:solidFill>
                <a:schemeClr val="bg1">
                  <a:alpha val="50000"/>
                </a:schemeClr>
              </a:solidFill>
            </a:endParaRPr>
          </a:p>
        </p:txBody>
      </p:sp>
    </p:spTree>
    <p:extLst>
      <p:ext uri="{BB962C8B-B14F-4D97-AF65-F5344CB8AC3E}">
        <p14:creationId xmlns:p14="http://schemas.microsoft.com/office/powerpoint/2010/main" val="36229225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1104901" y="0"/>
            <a:ext cx="5402083" cy="68580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10928820"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66" name="Oval 65"/>
          <p:cNvSpPr/>
          <p:nvPr/>
        </p:nvSpPr>
        <p:spPr>
          <a:xfrm>
            <a:off x="6976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2" name="Oval 21"/>
          <p:cNvSpPr/>
          <p:nvPr userDrawn="1"/>
        </p:nvSpPr>
        <p:spPr>
          <a:xfrm>
            <a:off x="1104900"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700"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6368726" y="3534503"/>
            <a:ext cx="4560094" cy="465997"/>
          </a:xfrm>
        </p:spPr>
        <p:txBody>
          <a:bodyPr>
            <a:noAutofit/>
          </a:bodyPr>
          <a:lstStyle>
            <a:lvl1pPr marL="0" indent="0">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6365964" y="1864903"/>
            <a:ext cx="4562856" cy="15636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29873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a:lnSpc>
                <a:spcPct val="145000"/>
              </a:lnSpc>
              <a:spcBef>
                <a:spcPts val="0"/>
              </a:spcBef>
            </a:pPr>
            <a:r>
              <a:rPr lang="en-US"/>
              <a:t>Edit Master text styles</a:t>
            </a:r>
          </a:p>
        </p:txBody>
      </p:sp>
    </p:spTree>
    <p:extLst>
      <p:ext uri="{BB962C8B-B14F-4D97-AF65-F5344CB8AC3E}">
        <p14:creationId xmlns:p14="http://schemas.microsoft.com/office/powerpoint/2010/main" val="23697507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75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96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pPr/>
              <a:t>‹#›</a:t>
            </a:fld>
            <a:endParaRPr lang="en-US" sz="1000" dirty="0"/>
          </a:p>
        </p:txBody>
      </p:sp>
      <p:cxnSp>
        <p:nvCxnSpPr>
          <p:cNvPr id="20" name="Straight Connector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3" r:id="rId3"/>
    <p:sldLayoutId id="2147483662" r:id="rId4"/>
    <p:sldLayoutId id="2147483664" r:id="rId5"/>
    <p:sldLayoutId id="2147483665" r:id="rId6"/>
    <p:sldLayoutId id="2147483677" r:id="rId7"/>
    <p:sldLayoutId id="2147483673" r:id="rId8"/>
    <p:sldLayoutId id="2147483674" r:id="rId9"/>
    <p:sldLayoutId id="2147483680" r:id="rId10"/>
    <p:sldLayoutId id="2147483678"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ensus/us-population-by-zip-code#population_by_zip_2010.csv" TargetMode="External"/><Relationship Id="rId2" Type="http://schemas.openxmlformats.org/officeDocument/2006/relationships/hyperlink" Target="https://www.kaggle.com/starbucks/store-locations" TargetMode="External"/><Relationship Id="rId1" Type="http://schemas.openxmlformats.org/officeDocument/2006/relationships/slideLayout" Target="../slideLayouts/slideLayout1.xml"/><Relationship Id="rId4" Type="http://schemas.openxmlformats.org/officeDocument/2006/relationships/hyperlink" Target="https://www.bestplaces.net/find/zip.aspx?msa=36740&amp;st=f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4A7F6A-CF70-43EB-A496-E241A5C15F50}"/>
              </a:ext>
            </a:extLst>
          </p:cNvPr>
          <p:cNvPicPr>
            <a:picLocks noChangeAspect="1"/>
          </p:cNvPicPr>
          <p:nvPr/>
        </p:nvPicPr>
        <p:blipFill>
          <a:blip r:embed="rId2"/>
          <a:stretch>
            <a:fillRect/>
          </a:stretch>
        </p:blipFill>
        <p:spPr>
          <a:xfrm>
            <a:off x="2241564" y="2373858"/>
            <a:ext cx="7708872" cy="2391089"/>
          </a:xfrm>
          <a:prstGeom prst="rect">
            <a:avLst/>
          </a:prstGeom>
        </p:spPr>
      </p:pic>
    </p:spTree>
    <p:extLst>
      <p:ext uri="{BB962C8B-B14F-4D97-AF65-F5344CB8AC3E}">
        <p14:creationId xmlns:p14="http://schemas.microsoft.com/office/powerpoint/2010/main" val="38766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4900" y="937792"/>
            <a:ext cx="10668000" cy="2969443"/>
          </a:xfrm>
        </p:spPr>
        <p:txBody>
          <a:bodyPr>
            <a:normAutofit/>
          </a:bodyPr>
          <a:lstStyle/>
          <a:p>
            <a:r>
              <a:rPr lang="en-US" dirty="0"/>
              <a:t>THANK YOU</a:t>
            </a:r>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4886235" y="4667017"/>
            <a:ext cx="3272246" cy="1284541"/>
            <a:chOff x="4389109" y="4393167"/>
            <a:chExt cx="3413780" cy="1527041"/>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pc="200" dirty="0">
                  <a:solidFill>
                    <a:srgbClr val="2F3342"/>
                  </a:solidFill>
                  <a:latin typeface="+mj-lt"/>
                  <a:cs typeface="Gill Sans" panose="020B0502020104020203" pitchFamily="34" charset="-79"/>
                </a:rPr>
                <a:t>CHRIS</a:t>
              </a:r>
              <a:endParaRPr kumimoji="0" lang="en-ZA"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ZA" u="none" strike="noStrike" kern="1200" cap="none" spc="200" normalizeH="0" baseline="0" noProof="0" dirty="0">
                  <a:ln>
                    <a:noFill/>
                  </a:ln>
                  <a:solidFill>
                    <a:srgbClr val="2F3342"/>
                  </a:solidFill>
                  <a:effectLst/>
                  <a:uLnTx/>
                  <a:uFillTx/>
                  <a:latin typeface="+mj-lt"/>
                  <a:cs typeface="Gill Sans Light" panose="020B0302020104020203" pitchFamily="34" charset="-79"/>
                </a:rPr>
                <a:t>EMIL RODULFO</a:t>
              </a: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ZA" u="none" strike="noStrike" kern="1200" cap="none" spc="200" normalizeH="0" baseline="0" noProof="0" dirty="0">
                  <a:ln>
                    <a:noFill/>
                  </a:ln>
                  <a:solidFill>
                    <a:srgbClr val="2F3342"/>
                  </a:solidFill>
                  <a:effectLst/>
                  <a:uLnTx/>
                  <a:uFillTx/>
                  <a:latin typeface="+mj-lt"/>
                  <a:cs typeface="Gill Sans Light" panose="020B0302020104020203" pitchFamily="34" charset="-79"/>
                </a:rPr>
                <a:t>TIM BESAW</a:t>
              </a:r>
            </a:p>
          </p:txBody>
        </p:sp>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89109" y="4393168"/>
              <a:ext cx="362190" cy="362190"/>
            </a:xfrm>
            <a:prstGeom prst="rect">
              <a:avLst/>
            </a:prstGeom>
          </p:spPr>
        </p:pic>
      </p:grpSp>
      <p:pic>
        <p:nvPicPr>
          <p:cNvPr id="15" name="Graphic 14" descr="User" title="Icon - Presenter Name">
            <a:extLst>
              <a:ext uri="{FF2B5EF4-FFF2-40B4-BE49-F238E27FC236}">
                <a16:creationId xmlns:a16="http://schemas.microsoft.com/office/drawing/2014/main" id="{D3D19D26-3455-41A6-8412-2CAAEDACDA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3210" y="5182737"/>
            <a:ext cx="347174" cy="304673"/>
          </a:xfrm>
          <a:prstGeom prst="rect">
            <a:avLst/>
          </a:prstGeom>
        </p:spPr>
      </p:pic>
      <p:pic>
        <p:nvPicPr>
          <p:cNvPr id="16" name="Graphic 15" descr="User" title="Icon - Presenter Name">
            <a:extLst>
              <a:ext uri="{FF2B5EF4-FFF2-40B4-BE49-F238E27FC236}">
                <a16:creationId xmlns:a16="http://schemas.microsoft.com/office/drawing/2014/main" id="{52AC33BD-CD14-450F-876D-A8F790717D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85350" y="5690757"/>
            <a:ext cx="347174" cy="304673"/>
          </a:xfrm>
          <a:prstGeom prst="rect">
            <a:avLst/>
          </a:prstGeom>
        </p:spPr>
      </p:pic>
    </p:spTree>
    <p:extLst>
      <p:ext uri="{BB962C8B-B14F-4D97-AF65-F5344CB8AC3E}">
        <p14:creationId xmlns:p14="http://schemas.microsoft.com/office/powerpoint/2010/main" val="1654807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Диаграмма 3" descr="Chart">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252385299"/>
              </p:ext>
            </p:extLst>
          </p:nvPr>
        </p:nvGraphicFramePr>
        <p:xfrm>
          <a:off x="1104900" y="519113"/>
          <a:ext cx="4991100" cy="59245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Tree>
    <p:extLst>
      <p:ext uri="{BB962C8B-B14F-4D97-AF65-F5344CB8AC3E}">
        <p14:creationId xmlns:p14="http://schemas.microsoft.com/office/powerpoint/2010/main" val="86947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B5BEE-6663-477E-84CC-8F3239D3B1D6}"/>
              </a:ext>
            </a:extLst>
          </p:cNvPr>
          <p:cNvSpPr>
            <a:spLocks noGrp="1"/>
          </p:cNvSpPr>
          <p:nvPr>
            <p:ph type="title"/>
          </p:nvPr>
        </p:nvSpPr>
        <p:spPr>
          <a:xfrm>
            <a:off x="1104900" y="365125"/>
            <a:ext cx="10248899" cy="606425"/>
          </a:xfrm>
        </p:spPr>
        <p:txBody>
          <a:bodyPr>
            <a:normAutofit fontScale="90000"/>
          </a:bodyPr>
          <a:lstStyle/>
          <a:p>
            <a:r>
              <a:rPr lang="en-US" dirty="0"/>
              <a:t>TITLE GOES HERE</a:t>
            </a:r>
          </a:p>
        </p:txBody>
      </p:sp>
      <p:graphicFrame>
        <p:nvGraphicFramePr>
          <p:cNvPr id="17" name="Таблица 2">
            <a:extLst>
              <a:ext uri="{FF2B5EF4-FFF2-40B4-BE49-F238E27FC236}">
                <a16:creationId xmlns:a16="http://schemas.microsoft.com/office/drawing/2014/main" id="{1F661812-8559-485E-ACC3-A7453325F36B}"/>
              </a:ext>
            </a:extLst>
          </p:cNvPr>
          <p:cNvGraphicFramePr>
            <a:graphicFrameLocks noGrp="1"/>
          </p:cNvGraphicFramePr>
          <p:nvPr>
            <p:ph idx="1"/>
            <p:extLst>
              <p:ext uri="{D42A27DB-BD31-4B8C-83A1-F6EECF244321}">
                <p14:modId xmlns:p14="http://schemas.microsoft.com/office/powerpoint/2010/main" val="3489474147"/>
              </p:ext>
            </p:extLst>
          </p:nvPr>
        </p:nvGraphicFramePr>
        <p:xfrm>
          <a:off x="1104900" y="1352551"/>
          <a:ext cx="10248901" cy="4819648"/>
        </p:xfrm>
        <a:graphic>
          <a:graphicData uri="http://schemas.openxmlformats.org/drawingml/2006/table">
            <a:tbl>
              <a:tblPr firstRow="1" bandRow="1">
                <a:tableStyleId>{B301B821-A1FF-4177-AEE7-76D212191A09}</a:tableStyleId>
              </a:tblPr>
              <a:tblGrid>
                <a:gridCol w="2557383">
                  <a:extLst>
                    <a:ext uri="{9D8B030D-6E8A-4147-A177-3AD203B41FA5}">
                      <a16:colId xmlns:a16="http://schemas.microsoft.com/office/drawing/2014/main" val="2481577866"/>
                    </a:ext>
                  </a:extLst>
                </a:gridCol>
                <a:gridCol w="2557383">
                  <a:extLst>
                    <a:ext uri="{9D8B030D-6E8A-4147-A177-3AD203B41FA5}">
                      <a16:colId xmlns:a16="http://schemas.microsoft.com/office/drawing/2014/main" val="2836427615"/>
                    </a:ext>
                  </a:extLst>
                </a:gridCol>
                <a:gridCol w="2557383">
                  <a:extLst>
                    <a:ext uri="{9D8B030D-6E8A-4147-A177-3AD203B41FA5}">
                      <a16:colId xmlns:a16="http://schemas.microsoft.com/office/drawing/2014/main" val="310093864"/>
                    </a:ext>
                  </a:extLst>
                </a:gridCol>
                <a:gridCol w="2576752">
                  <a:extLst>
                    <a:ext uri="{9D8B030D-6E8A-4147-A177-3AD203B41FA5}">
                      <a16:colId xmlns:a16="http://schemas.microsoft.com/office/drawing/2014/main" val="2023951014"/>
                    </a:ext>
                  </a:extLst>
                </a:gridCol>
              </a:tblGrid>
              <a:tr h="543912">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3420419"/>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3246291"/>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0260785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57125802"/>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255528"/>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9646690"/>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3117077"/>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97074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314759"/>
                  </a:ext>
                </a:extLst>
              </a:tr>
            </a:tbl>
          </a:graphicData>
        </a:graphic>
      </p:graphicFrame>
    </p:spTree>
    <p:extLst>
      <p:ext uri="{BB962C8B-B14F-4D97-AF65-F5344CB8AC3E}">
        <p14:creationId xmlns:p14="http://schemas.microsoft.com/office/powerpoint/2010/main" val="277909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erson Holding Coffee Beans" title="Person Holding Coffee Beans">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1" name="Text Placeholder 10"/>
          <p:cNvSpPr>
            <a:spLocks noGrp="1"/>
          </p:cNvSpPr>
          <p:nvPr>
            <p:ph type="body" sz="quarter" idx="70"/>
          </p:nvPr>
        </p:nvSpPr>
        <p:spPr/>
        <p:txBody>
          <a:bodyPr/>
          <a:lstStyle/>
          <a:p>
            <a:r>
              <a:rPr lang="en-US" dirty="0"/>
              <a:t>TITLE GOES HERE</a:t>
            </a:r>
          </a:p>
        </p:txBody>
      </p:sp>
      <p:sp>
        <p:nvSpPr>
          <p:cNvPr id="20" name="Text Placeholder 19">
            <a:extLst>
              <a:ext uri="{FF2B5EF4-FFF2-40B4-BE49-F238E27FC236}">
                <a16:creationId xmlns:a16="http://schemas.microsoft.com/office/drawing/2014/main" id="{1A5AD738-856D-4A85-B701-C986789D9E82}"/>
              </a:ext>
            </a:extLst>
          </p:cNvPr>
          <p:cNvSpPr>
            <a:spLocks noGrp="1"/>
          </p:cNvSpPr>
          <p:nvPr>
            <p:ph type="body" idx="71"/>
          </p:nvPr>
        </p:nvSpPr>
        <p:spPr/>
        <p:txBody>
          <a:bodyPr/>
          <a:lstStyle/>
          <a:p>
            <a:r>
              <a:rPr lang="en-US" dirty="0"/>
              <a:t>SUBTITLE GOES HERE</a:t>
            </a:r>
          </a:p>
        </p:txBody>
      </p:sp>
      <p:sp>
        <p:nvSpPr>
          <p:cNvPr id="5" name="Title 4" hidden="1">
            <a:extLst>
              <a:ext uri="{FF2B5EF4-FFF2-40B4-BE49-F238E27FC236}">
                <a16:creationId xmlns:a16="http://schemas.microsoft.com/office/drawing/2014/main" id="{E4312565-5F29-4C96-B5A2-E1EAE5CB5138}"/>
              </a:ext>
            </a:extLst>
          </p:cNvPr>
          <p:cNvSpPr>
            <a:spLocks noGrp="1"/>
          </p:cNvSpPr>
          <p:nvPr>
            <p:ph type="title"/>
          </p:nvPr>
        </p:nvSpPr>
        <p:spPr/>
        <p:txBody>
          <a:bodyPr/>
          <a:lstStyle/>
          <a:p>
            <a:r>
              <a:rPr lang="en-US" dirty="0"/>
              <a:t>Divider slide</a:t>
            </a:r>
          </a:p>
        </p:txBody>
      </p:sp>
      <p:sp>
        <p:nvSpPr>
          <p:cNvPr id="14" name="Freeform 27" descr="Image accent">
            <a:extLst>
              <a:ext uri="{FF2B5EF4-FFF2-40B4-BE49-F238E27FC236}">
                <a16:creationId xmlns:a16="http://schemas.microsoft.com/office/drawing/2014/main" id="{944C982A-D694-43A6-9330-50F554BC24A2}"/>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1251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777" y="157616"/>
            <a:ext cx="10668000" cy="1360791"/>
          </a:xfrm>
        </p:spPr>
        <p:txBody>
          <a:bodyPr>
            <a:normAutofit/>
          </a:bodyPr>
          <a:lstStyle/>
          <a:p>
            <a:r>
              <a:rPr lang="en-US" dirty="0"/>
              <a:t>Questions</a:t>
            </a:r>
            <a:br>
              <a:rPr lang="en-US" dirty="0"/>
            </a:br>
            <a:endParaRPr lang="en-US" dirty="0"/>
          </a:p>
        </p:txBody>
      </p:sp>
      <p:sp>
        <p:nvSpPr>
          <p:cNvPr id="15" name="Title 1">
            <a:extLst>
              <a:ext uri="{FF2B5EF4-FFF2-40B4-BE49-F238E27FC236}">
                <a16:creationId xmlns:a16="http://schemas.microsoft.com/office/drawing/2014/main" id="{6B145D82-B1B3-4B97-8557-F1124CACE62E}"/>
              </a:ext>
            </a:extLst>
          </p:cNvPr>
          <p:cNvSpPr txBox="1">
            <a:spLocks/>
          </p:cNvSpPr>
          <p:nvPr/>
        </p:nvSpPr>
        <p:spPr>
          <a:xfrm>
            <a:off x="1123076" y="1350629"/>
            <a:ext cx="10668000" cy="4404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400" dirty="0"/>
              <a:t>Are we able to find trends for existing locations using basic census data?</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Are we able to determine where a new Starbucks location may open?</a:t>
            </a:r>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56254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777" y="157616"/>
            <a:ext cx="10668000" cy="1360791"/>
          </a:xfrm>
        </p:spPr>
        <p:txBody>
          <a:bodyPr>
            <a:normAutofit/>
          </a:bodyPr>
          <a:lstStyle/>
          <a:p>
            <a:r>
              <a:rPr lang="en-US" dirty="0"/>
              <a:t>Data</a:t>
            </a:r>
            <a:br>
              <a:rPr lang="en-US" dirty="0"/>
            </a:br>
            <a:endParaRPr lang="en-US" dirty="0"/>
          </a:p>
        </p:txBody>
      </p:sp>
      <p:sp>
        <p:nvSpPr>
          <p:cNvPr id="15" name="Title 1">
            <a:extLst>
              <a:ext uri="{FF2B5EF4-FFF2-40B4-BE49-F238E27FC236}">
                <a16:creationId xmlns:a16="http://schemas.microsoft.com/office/drawing/2014/main" id="{6B145D82-B1B3-4B97-8557-F1124CACE62E}"/>
              </a:ext>
            </a:extLst>
          </p:cNvPr>
          <p:cNvSpPr txBox="1">
            <a:spLocks/>
          </p:cNvSpPr>
          <p:nvPr/>
        </p:nvSpPr>
        <p:spPr>
          <a:xfrm>
            <a:off x="1123076" y="1350629"/>
            <a:ext cx="10668000" cy="4404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Starbucks</a:t>
            </a:r>
          </a:p>
          <a:p>
            <a:pPr marL="800100" lvl="1" indent="-342900">
              <a:buFont typeface="Arial" panose="020B0604020202020204" pitchFamily="34" charset="0"/>
              <a:buChar char="•"/>
            </a:pPr>
            <a:endParaRPr lang="en-US" sz="100" dirty="0"/>
          </a:p>
          <a:p>
            <a:r>
              <a:rPr lang="en-US" sz="1600" dirty="0"/>
              <a:t>	</a:t>
            </a:r>
          </a:p>
          <a:p>
            <a:r>
              <a:rPr lang="en-US" sz="1300" dirty="0">
                <a:hlinkClick r:id="rId2"/>
              </a:rPr>
              <a:t>https://www.kaggle.com/starbucks/store-locations</a:t>
            </a:r>
            <a:endParaRPr lang="en-US" sz="1300" dirty="0"/>
          </a:p>
          <a:p>
            <a:pPr marL="342900" indent="-342900">
              <a:buFont typeface="Arial" panose="020B0604020202020204" pitchFamily="34" charset="0"/>
              <a:buChar char="•"/>
            </a:pPr>
            <a:endParaRPr lang="en-US" sz="2400" dirty="0"/>
          </a:p>
          <a:p>
            <a:endParaRPr lang="en-US" sz="2400" dirty="0"/>
          </a:p>
          <a:p>
            <a:r>
              <a:rPr lang="en-US" sz="2400" dirty="0"/>
              <a:t>Census per Zip </a:t>
            </a:r>
          </a:p>
          <a:p>
            <a:pPr marL="342900" indent="-342900">
              <a:buFont typeface="Arial" panose="020B0604020202020204" pitchFamily="34" charset="0"/>
              <a:buChar char="•"/>
            </a:pPr>
            <a:endParaRPr lang="en-US" sz="2400" dirty="0"/>
          </a:p>
          <a:p>
            <a:r>
              <a:rPr lang="en-US" sz="1300" dirty="0">
                <a:hlinkClick r:id="rId3"/>
              </a:rPr>
              <a:t>https://www.kaggle.com/census/us-population-by-zip-code#population_by_zip_2010.csv</a:t>
            </a:r>
            <a:endParaRPr lang="en-US" sz="1300" dirty="0"/>
          </a:p>
          <a:p>
            <a:pPr marL="342900" indent="-342900">
              <a:buFont typeface="Arial" panose="020B0604020202020204" pitchFamily="34" charset="0"/>
              <a:buChar char="•"/>
            </a:pPr>
            <a:endParaRPr lang="en-US" sz="2400" dirty="0">
              <a:hlinkClick r:id="rId3"/>
            </a:endParaRPr>
          </a:p>
          <a:p>
            <a:endParaRPr lang="en-US" sz="2400" dirty="0"/>
          </a:p>
          <a:p>
            <a:r>
              <a:rPr lang="en-US" sz="2400" dirty="0"/>
              <a:t>Greater Orlando Zip / City </a:t>
            </a:r>
          </a:p>
          <a:p>
            <a:endParaRPr lang="en-US" sz="1600" dirty="0">
              <a:hlinkClick r:id="rId4"/>
            </a:endParaRPr>
          </a:p>
          <a:p>
            <a:r>
              <a:rPr lang="en-US" sz="1300" dirty="0">
                <a:hlinkClick r:id="rId4"/>
              </a:rPr>
              <a:t>https://www.bestplaces.net/find/zip.aspx?msa=36740&amp;st=fl</a:t>
            </a:r>
            <a:endParaRPr lang="en-US" sz="1300" dirty="0"/>
          </a:p>
          <a:p>
            <a:endParaRPr lang="en-US" sz="2400" dirty="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317480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777" y="157616"/>
            <a:ext cx="10668000" cy="1360791"/>
          </a:xfrm>
        </p:spPr>
        <p:txBody>
          <a:bodyPr>
            <a:normAutofit/>
          </a:bodyPr>
          <a:lstStyle/>
          <a:p>
            <a:r>
              <a:rPr lang="en-US" dirty="0"/>
              <a:t>Blah</a:t>
            </a:r>
            <a:br>
              <a:rPr lang="en-US" dirty="0"/>
            </a:br>
            <a:endParaRPr lang="en-US" dirty="0"/>
          </a:p>
        </p:txBody>
      </p:sp>
      <p:sp>
        <p:nvSpPr>
          <p:cNvPr id="15" name="Title 1">
            <a:extLst>
              <a:ext uri="{FF2B5EF4-FFF2-40B4-BE49-F238E27FC236}">
                <a16:creationId xmlns:a16="http://schemas.microsoft.com/office/drawing/2014/main" id="{6B145D82-B1B3-4B97-8557-F1124CACE62E}"/>
              </a:ext>
            </a:extLst>
          </p:cNvPr>
          <p:cNvSpPr txBox="1">
            <a:spLocks/>
          </p:cNvSpPr>
          <p:nvPr/>
        </p:nvSpPr>
        <p:spPr>
          <a:xfrm>
            <a:off x="1123076" y="1350629"/>
            <a:ext cx="10668000" cy="4404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dirty="0"/>
          </a:p>
        </p:txBody>
      </p:sp>
    </p:spTree>
    <p:extLst>
      <p:ext uri="{BB962C8B-B14F-4D97-AF65-F5344CB8AC3E}">
        <p14:creationId xmlns:p14="http://schemas.microsoft.com/office/powerpoint/2010/main" val="2703546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Top 10 Analysis</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Global Overview</a:t>
            </a:r>
          </a:p>
        </p:txBody>
      </p:sp>
    </p:spTree>
    <p:extLst>
      <p:ext uri="{BB962C8B-B14F-4D97-AF65-F5344CB8AC3E}">
        <p14:creationId xmlns:p14="http://schemas.microsoft.com/office/powerpoint/2010/main" val="3994065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Top 10 Analysis</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USA Overview</a:t>
            </a:r>
          </a:p>
        </p:txBody>
      </p:sp>
    </p:spTree>
    <p:extLst>
      <p:ext uri="{BB962C8B-B14F-4D97-AF65-F5344CB8AC3E}">
        <p14:creationId xmlns:p14="http://schemas.microsoft.com/office/powerpoint/2010/main" val="392402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Focus on Census Data</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6365963" y="1864903"/>
            <a:ext cx="4900451" cy="1563624"/>
          </a:xfrm>
        </p:spPr>
        <p:txBody>
          <a:bodyPr/>
          <a:lstStyle/>
          <a:p>
            <a:r>
              <a:rPr lang="en-US" dirty="0"/>
              <a:t>Greater Orlando Overview</a:t>
            </a:r>
          </a:p>
        </p:txBody>
      </p:sp>
    </p:spTree>
    <p:extLst>
      <p:ext uri="{BB962C8B-B14F-4D97-AF65-F5344CB8AC3E}">
        <p14:creationId xmlns:p14="http://schemas.microsoft.com/office/powerpoint/2010/main" val="355180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Image comparison 2">
            <a:extLst>
              <a:ext uri="{FF2B5EF4-FFF2-40B4-BE49-F238E27FC236}">
                <a16:creationId xmlns:a16="http://schemas.microsoft.com/office/drawing/2014/main" id="{4E899E91-147B-4F85-96C4-044D2D53D2AA}"/>
              </a:ext>
            </a:extLst>
          </p:cNvPr>
          <p:cNvPicPr>
            <a:picLocks noGrp="1" noChangeAspect="1"/>
          </p:cNvPicPr>
          <p:nvPr>
            <p:ph type="pic" sz="quarter" idx="105"/>
          </p:nvPr>
        </p:nvPicPr>
        <p:blipFill rotWithShape="1">
          <a:blip r:embed="rId2">
            <a:extLst>
              <a:ext uri="{28A0092B-C50C-407E-A947-70E740481C1C}">
                <a14:useLocalDpi xmlns:a14="http://schemas.microsoft.com/office/drawing/2010/main" val="0"/>
              </a:ext>
            </a:extLst>
          </a:blip>
          <a:srcRect/>
          <a:stretch/>
        </p:blipFill>
        <p:spPr/>
      </p:pic>
      <p:pic>
        <p:nvPicPr>
          <p:cNvPr id="18" name="Picture Placeholder 17" descr="Image comparison 1">
            <a:extLst>
              <a:ext uri="{FF2B5EF4-FFF2-40B4-BE49-F238E27FC236}">
                <a16:creationId xmlns:a16="http://schemas.microsoft.com/office/drawing/2014/main" id="{EFD33049-673D-43F4-9219-42BEF84C28FF}"/>
              </a:ext>
            </a:extLst>
          </p:cNvPr>
          <p:cNvPicPr>
            <a:picLocks noGrp="1" noChangeAspect="1"/>
          </p:cNvPicPr>
          <p:nvPr>
            <p:ph type="pic" sz="quarter" idx="104"/>
          </p:nvPr>
        </p:nvPicPr>
        <p:blipFill>
          <a:blip r:embed="rId3">
            <a:extLst>
              <a:ext uri="{28A0092B-C50C-407E-A947-70E740481C1C}">
                <a14:useLocalDpi xmlns:a14="http://schemas.microsoft.com/office/drawing/2010/main" val="0"/>
              </a:ext>
            </a:extLst>
          </a:blip>
          <a:srcRect/>
          <a:stretch>
            <a:fillRect/>
          </a:stretch>
        </p:blipFill>
        <p:spPr/>
      </p:pic>
      <p:sp>
        <p:nvSpPr>
          <p:cNvPr id="5" name="Text Placeholder 4">
            <a:extLst>
              <a:ext uri="{FF2B5EF4-FFF2-40B4-BE49-F238E27FC236}">
                <a16:creationId xmlns:a16="http://schemas.microsoft.com/office/drawing/2014/main" id="{E8238801-5FA2-45D0-8DCD-2CE63F6A7809}"/>
              </a:ext>
            </a:extLst>
          </p:cNvPr>
          <p:cNvSpPr>
            <a:spLocks noGrp="1"/>
          </p:cNvSpPr>
          <p:nvPr>
            <p:ph type="body" sz="half" idx="2"/>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
        <p:nvSpPr>
          <p:cNvPr id="7" name="Text Placeholder 6">
            <a:extLst>
              <a:ext uri="{FF2B5EF4-FFF2-40B4-BE49-F238E27FC236}">
                <a16:creationId xmlns:a16="http://schemas.microsoft.com/office/drawing/2014/main" id="{22C2EFE3-751E-4B8B-A2C0-0FCD72A5E0EF}"/>
              </a:ext>
            </a:extLst>
          </p:cNvPr>
          <p:cNvSpPr>
            <a:spLocks noGrp="1"/>
          </p:cNvSpPr>
          <p:nvPr>
            <p:ph type="body" sz="quarter" idx="106"/>
          </p:nvPr>
        </p:nvSpPr>
        <p:spPr/>
        <p:txBody>
          <a:bodyPr/>
          <a:lstStyle/>
          <a:p>
            <a:pPr marL="0" indent="0">
              <a:buNone/>
            </a:pPr>
            <a:r>
              <a:rPr lang="en-US" dirty="0"/>
              <a:t>COMPARISON 1</a:t>
            </a:r>
          </a:p>
        </p:txBody>
      </p:sp>
      <p:sp>
        <p:nvSpPr>
          <p:cNvPr id="8" name="Text Placeholder 7">
            <a:extLst>
              <a:ext uri="{FF2B5EF4-FFF2-40B4-BE49-F238E27FC236}">
                <a16:creationId xmlns:a16="http://schemas.microsoft.com/office/drawing/2014/main" id="{03D0101B-4320-4130-8381-DDFACEB78A63}"/>
              </a:ext>
            </a:extLst>
          </p:cNvPr>
          <p:cNvSpPr>
            <a:spLocks noGrp="1"/>
          </p:cNvSpPr>
          <p:nvPr>
            <p:ph type="body" sz="half" idx="107"/>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
        <p:nvSpPr>
          <p:cNvPr id="40" name="Title 39">
            <a:extLst>
              <a:ext uri="{FF2B5EF4-FFF2-40B4-BE49-F238E27FC236}">
                <a16:creationId xmlns:a16="http://schemas.microsoft.com/office/drawing/2014/main" id="{65A5376C-613D-4FB8-8667-427E0D7DFDAB}"/>
              </a:ext>
            </a:extLst>
          </p:cNvPr>
          <p:cNvSpPr>
            <a:spLocks noGrp="1"/>
          </p:cNvSpPr>
          <p:nvPr>
            <p:ph type="title"/>
          </p:nvPr>
        </p:nvSpPr>
        <p:spPr/>
        <p:txBody>
          <a:bodyPr/>
          <a:lstStyle/>
          <a:p>
            <a:r>
              <a:rPr lang="en-US" dirty="0"/>
              <a:t>COMPARISON 1</a:t>
            </a:r>
          </a:p>
        </p:txBody>
      </p:sp>
    </p:spTree>
    <p:extLst>
      <p:ext uri="{BB962C8B-B14F-4D97-AF65-F5344CB8AC3E}">
        <p14:creationId xmlns:p14="http://schemas.microsoft.com/office/powerpoint/2010/main" val="319111860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_Presentation_AS - v5" id="{D6FEF257-C6BD-4453-AA57-A59372C69A2D}" vid="{A72E7331-081C-4C3F-8305-13C3663A9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BCEAFE-9517-4599-8E26-5ADF9E209080}">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fb0879af-3eba-417a-a55a-ffe6dcd6ca77"/>
    <ds:schemaRef ds:uri="6dc4bcd6-49db-4c07-9060-8acfc67cef9f"/>
    <ds:schemaRef ds:uri="http://purl.org/dc/dcmitype/"/>
  </ds:schemaRefs>
</ds:datastoreItem>
</file>

<file path=customXml/itemProps2.xml><?xml version="1.0" encoding="utf-8"?>
<ds:datastoreItem xmlns:ds="http://schemas.openxmlformats.org/officeDocument/2006/customXml" ds:itemID="{CDB32867-8D73-44C2-8109-4B381868C6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FC66A0-44CF-466E-944E-3FD9F72D86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presentation</Template>
  <TotalTime>0</TotalTime>
  <Words>510</Words>
  <Application>Microsoft Office PowerPoint</Application>
  <PresentationFormat>Widescreen</PresentationFormat>
  <Paragraphs>79</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Gill Sans</vt:lpstr>
      <vt:lpstr>Gill Sans Light</vt:lpstr>
      <vt:lpstr>Roboto</vt:lpstr>
      <vt:lpstr>Roboto Black</vt:lpstr>
      <vt:lpstr>Roboto Light</vt:lpstr>
      <vt:lpstr>Office Theme</vt:lpstr>
      <vt:lpstr>PowerPoint Presentation</vt:lpstr>
      <vt:lpstr>Divider slide</vt:lpstr>
      <vt:lpstr>Questions </vt:lpstr>
      <vt:lpstr>Data </vt:lpstr>
      <vt:lpstr>Blah </vt:lpstr>
      <vt:lpstr>Global Overview</vt:lpstr>
      <vt:lpstr>USA Overview</vt:lpstr>
      <vt:lpstr>Greater Orlando Overview</vt:lpstr>
      <vt:lpstr>COMPARISON 1</vt:lpstr>
      <vt:lpstr>THANK YOU</vt:lpstr>
      <vt:lpstr>TITLE GOES HERE</vt:lpstr>
      <vt:lpstr>TITLE GOES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2018-10-26T22:45:58Z</dcterms:created>
  <dcterms:modified xsi:type="dcterms:W3CDTF">2018-10-31T00:16:13Z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